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9926638" cy="14352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F9D5A-9D02-4894-8CD6-C0144252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658" y="276331"/>
            <a:ext cx="9031166" cy="172057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cs-CZ" sz="2700" dirty="0">
                <a:latin typeface="Clarendon" panose="02040604040505020204" pitchFamily="18" charset="0"/>
              </a:rPr>
              <a:t>Obec </a:t>
            </a:r>
            <a:r>
              <a:rPr lang="cs-CZ" sz="2700" dirty="0" err="1">
                <a:latin typeface="Clarendon" panose="02040604040505020204" pitchFamily="18" charset="0"/>
              </a:rPr>
              <a:t>čavisov</a:t>
            </a:r>
            <a:r>
              <a:rPr lang="cs-CZ" sz="2700" dirty="0">
                <a:latin typeface="Clarendon" panose="02040604040505020204" pitchFamily="18" charset="0"/>
              </a:rPr>
              <a:t> vás zve na </a:t>
            </a:r>
            <a:r>
              <a:rPr lang="cs-CZ" sz="8000" b="1" dirty="0" err="1">
                <a:latin typeface="Freestyle Script" panose="030804020302050B0404" pitchFamily="66" charset="0"/>
              </a:rPr>
              <a:t>Čavisovské</a:t>
            </a:r>
            <a:r>
              <a:rPr lang="cs-CZ" sz="8000" b="1" dirty="0">
                <a:latin typeface="Freestyle Script" panose="030804020302050B0404" pitchFamily="66" charset="0"/>
              </a:rPr>
              <a:t> letní kino,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304DE9-3B1D-42A2-919D-D3C6BAD78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753" y="4099177"/>
            <a:ext cx="7732839" cy="2070069"/>
          </a:xfrm>
        </p:spPr>
        <p:txBody>
          <a:bodyPr>
            <a:noAutofit/>
          </a:bodyPr>
          <a:lstStyle/>
          <a:p>
            <a:r>
              <a:rPr lang="cs-CZ" sz="3200" dirty="0">
                <a:latin typeface="Clarendon" panose="02040604040505020204" pitchFamily="18" charset="0"/>
              </a:rPr>
              <a:t>20:00 </a:t>
            </a:r>
            <a:r>
              <a:rPr lang="cs-CZ" sz="3200" dirty="0" err="1">
                <a:latin typeface="Clarendon" panose="02040604040505020204" pitchFamily="18" charset="0"/>
              </a:rPr>
              <a:t>Zootropolis</a:t>
            </a:r>
            <a:r>
              <a:rPr lang="cs-CZ" sz="3200" dirty="0">
                <a:latin typeface="Clarendon" panose="02040604040505020204" pitchFamily="18" charset="0"/>
              </a:rPr>
              <a:t>: Město zvířat</a:t>
            </a:r>
          </a:p>
          <a:p>
            <a:endParaRPr lang="cs-CZ" sz="3200" dirty="0">
              <a:latin typeface="Clarendon" panose="02040604040505020204" pitchFamily="18" charset="0"/>
            </a:endParaRPr>
          </a:p>
          <a:p>
            <a:r>
              <a:rPr lang="cs-CZ" sz="3200" dirty="0">
                <a:latin typeface="Clarendon" panose="02040604040505020204" pitchFamily="18" charset="0"/>
              </a:rPr>
              <a:t>22:00 </a:t>
            </a:r>
            <a:r>
              <a:rPr lang="cs-CZ" sz="3200" dirty="0" err="1">
                <a:latin typeface="Clarendon" panose="02040604040505020204" pitchFamily="18" charset="0"/>
              </a:rPr>
              <a:t>Barry</a:t>
            </a:r>
            <a:r>
              <a:rPr lang="cs-CZ" sz="3200" dirty="0">
                <a:latin typeface="Clarendon" panose="02040604040505020204" pitchFamily="18" charset="0"/>
              </a:rPr>
              <a:t> </a:t>
            </a:r>
            <a:r>
              <a:rPr lang="cs-CZ" sz="3200" dirty="0" err="1">
                <a:latin typeface="Clarendon" panose="02040604040505020204" pitchFamily="18" charset="0"/>
              </a:rPr>
              <a:t>Seal</a:t>
            </a:r>
            <a:r>
              <a:rPr lang="cs-CZ" sz="3200" dirty="0">
                <a:latin typeface="Clarendon" panose="02040604040505020204" pitchFamily="18" charset="0"/>
              </a:rPr>
              <a:t>: Nebeský gauner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30AEC6B-AC52-4BA1-A281-091990692656}"/>
              </a:ext>
            </a:extLst>
          </p:cNvPr>
          <p:cNvSpPr txBox="1"/>
          <p:nvPr/>
        </p:nvSpPr>
        <p:spPr>
          <a:xfrm>
            <a:off x="9693523" y="4691918"/>
            <a:ext cx="26728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larendon Condensed" panose="02040706040705040204" pitchFamily="18" charset="0"/>
              </a:rPr>
              <a:t>S sebou si doneste židli, deku nebo polštáře na sezení.</a:t>
            </a:r>
          </a:p>
          <a:p>
            <a:r>
              <a:rPr lang="cs-CZ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larendon Condensed" panose="02040706040705040204" pitchFamily="18" charset="0"/>
              </a:rPr>
              <a:t>Malé občerstvení bude zajištěno.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1C72B07-40CD-4218-BF4F-3A4A9F340914}"/>
              </a:ext>
            </a:extLst>
          </p:cNvPr>
          <p:cNvSpPr txBox="1"/>
          <p:nvPr/>
        </p:nvSpPr>
        <p:spPr>
          <a:xfrm>
            <a:off x="661989" y="1577336"/>
            <a:ext cx="68997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larendon" panose="02040604040505020204" pitchFamily="18" charset="0"/>
              </a:rPr>
              <a:t>	</a:t>
            </a:r>
          </a:p>
          <a:p>
            <a:pPr algn="ctr"/>
            <a:r>
              <a:rPr lang="cs-CZ" sz="2800" dirty="0">
                <a:latin typeface="Clarendon" panose="02040604040505020204" pitchFamily="18" charset="0"/>
              </a:rPr>
              <a:t>	</a:t>
            </a:r>
            <a:r>
              <a:rPr lang="cs-CZ" sz="2000" dirty="0">
                <a:latin typeface="Clarendon" panose="02040604040505020204" pitchFamily="18" charset="0"/>
              </a:rPr>
              <a:t>které se uskuteční</a:t>
            </a:r>
            <a:r>
              <a:rPr lang="cs-CZ" sz="2800" dirty="0">
                <a:latin typeface="Clarendon" panose="02040604040505020204" pitchFamily="18" charset="0"/>
              </a:rPr>
              <a:t> </a:t>
            </a:r>
            <a:r>
              <a:rPr lang="cs-CZ" sz="3200" b="1" dirty="0">
                <a:latin typeface="Clarendon" panose="02040604040505020204" pitchFamily="18" charset="0"/>
              </a:rPr>
              <a:t>31. 8. 2018 </a:t>
            </a:r>
          </a:p>
          <a:p>
            <a:pPr algn="ctr"/>
            <a:r>
              <a:rPr lang="cs-CZ" sz="3200" b="1" dirty="0">
                <a:latin typeface="Clarendon" panose="02040604040505020204" pitchFamily="18" charset="0"/>
              </a:rPr>
              <a:t>	na místním hřišti TJ Sokol  </a:t>
            </a:r>
          </a:p>
          <a:p>
            <a:pPr algn="ctr"/>
            <a:r>
              <a:rPr lang="cs-CZ" sz="3200" b="1" dirty="0">
                <a:latin typeface="Clarendon" panose="02040604040505020204" pitchFamily="18" charset="0"/>
              </a:rPr>
              <a:t>   </a:t>
            </a:r>
            <a:r>
              <a:rPr lang="cs-CZ" sz="2000" b="1" dirty="0">
                <a:latin typeface="Clarendon" panose="02040604040505020204" pitchFamily="18" charset="0"/>
              </a:rPr>
              <a:t>(v případě špatného počasí v sále OÚ)</a:t>
            </a:r>
          </a:p>
          <a:p>
            <a:r>
              <a:rPr lang="cs-CZ" sz="4000" b="1" dirty="0">
                <a:latin typeface="Segoe Script" panose="030B0504020000000003" pitchFamily="66" charset="0"/>
              </a:rPr>
              <a:t>				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A484E9D-7421-405E-B7F7-17BE365EB3B8}"/>
              </a:ext>
            </a:extLst>
          </p:cNvPr>
          <p:cNvSpPr txBox="1"/>
          <p:nvPr/>
        </p:nvSpPr>
        <p:spPr>
          <a:xfrm>
            <a:off x="2115282" y="6315717"/>
            <a:ext cx="305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larendon" panose="02040604040505020204" pitchFamily="18" charset="0"/>
              </a:rPr>
              <a:t>vstupné dobrovolné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1EF3EC3-4AC2-4763-8220-9A45E13CB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130" y="2117256"/>
            <a:ext cx="4111869" cy="172057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D399F91-D851-4128-97B4-D85A8DDCFA7F}"/>
              </a:ext>
            </a:extLst>
          </p:cNvPr>
          <p:cNvSpPr txBox="1"/>
          <p:nvPr/>
        </p:nvSpPr>
        <p:spPr>
          <a:xfrm>
            <a:off x="8246401" y="6340531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latin typeface="Clarendon" panose="02040604040505020204" pitchFamily="18" charset="0"/>
              </a:rPr>
              <a:t>TĚŠÍME SE NA VÁS!</a:t>
            </a: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F043CF5C-D2E2-4105-91DA-9F30BECC8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2006" y="6147155"/>
            <a:ext cx="494975" cy="56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55546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52</TotalTime>
  <Words>44</Words>
  <Application>Microsoft Office PowerPoint</Application>
  <PresentationFormat>Širokoúhlá obrazovka</PresentationFormat>
  <Paragraphs>13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Clarendon</vt:lpstr>
      <vt:lpstr>Clarendon Condensed</vt:lpstr>
      <vt:lpstr>Freestyle Script</vt:lpstr>
      <vt:lpstr>Segoe Script</vt:lpstr>
      <vt:lpstr>Kondenzační stopa</vt:lpstr>
      <vt:lpstr>Obec čavisov vás zve na Čavisovské letní kino,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Čavisovské letní kino</dc:title>
  <dc:creator>cavisov</dc:creator>
  <cp:lastModifiedBy>cavisov</cp:lastModifiedBy>
  <cp:revision>14</cp:revision>
  <cp:lastPrinted>2018-07-27T08:18:00Z</cp:lastPrinted>
  <dcterms:created xsi:type="dcterms:W3CDTF">2018-06-08T09:16:50Z</dcterms:created>
  <dcterms:modified xsi:type="dcterms:W3CDTF">2018-07-27T08:24:53Z</dcterms:modified>
</cp:coreProperties>
</file>